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EA257D-9FA6-40AC-A1D2-870A26852F45}">
  <a:tblStyle styleId="{5AEA257D-9FA6-40AC-A1D2-870A26852F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7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7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7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0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9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6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6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3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81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5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6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87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82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91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8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95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3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0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8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01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8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03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07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10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5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13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0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11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7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12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16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04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14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20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22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9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23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https://t.me/ProgrammerZamanNow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{5AEA257D-9FA6-40AC-A1D2-870A26852F45}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